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8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E01D-698F-4D4C-93D0-0524BFC9C98A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C098-CEE9-4A04-BC84-BD75BC524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600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PYTHON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PROGRAMMING LANGUAGE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81200" y="4114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Presented by</a:t>
            </a:r>
          </a:p>
          <a:p>
            <a:pPr algn="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Lakshmi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 D L</a:t>
            </a:r>
          </a:p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Assistant Professor</a:t>
            </a:r>
          </a:p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BGSIT, BG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Nagara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Python’s traditional runtime execution model: 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source code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type is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200" b="1" i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byte code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which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run by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en-US" sz="2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Virtual Machine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automatically compiled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but then it is interpreted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code extension is </a:t>
            </a:r>
            <a:r>
              <a:rPr lang="en-US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py</a:t>
            </a:r>
            <a:endParaRPr lang="en-US" sz="2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Byte code extension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pyc</a:t>
            </a:r>
            <a:r>
              <a:rPr lang="en-US" sz="22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(compiled python code)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6791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Python Code Execution</a:t>
            </a: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Two kinds of programs process high-level languages into low-level languages: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Interpreters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Compilers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Figure: Interpreter</a:t>
            </a:r>
          </a:p>
          <a:p>
            <a:pPr algn="ctr">
              <a:buNone/>
            </a:pPr>
            <a:endParaRPr lang="en-US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interpreter reads a high-level program and executes it,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meaning that it does what the program says.  </a:t>
            </a:r>
          </a:p>
        </p:txBody>
      </p:sp>
      <p:pic>
        <p:nvPicPr>
          <p:cNvPr id="1026" name="Picture 2" descr="D:\BGSIT\PYTHON\httpatomoreillycomsourceoreillyimages12740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532485"/>
            <a:ext cx="6400800" cy="158231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Interpreter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11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compiler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reads the program and translates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completely before the program starts running.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high-level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program is called the 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source code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program is called the </a:t>
            </a:r>
            <a:r>
              <a:rPr lang="en-US" sz="2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object code or the executable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BGSIT\PYTHON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8613913" cy="1905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Compiler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Programming is error-prone.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rogramming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errors are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bugs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process of tracking them down is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debugging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kinds of errors can occur in a program: 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Syntax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errors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Runtime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errors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Semantic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errors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What is debugging???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Python can only execute a program if the syntax is correct; otherwise, the interpreter displays an error message. </a:t>
            </a: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refers to the structure of a program and the rules about that structure.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example,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parentheses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have to come in matching pairs,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so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 + 2)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but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syntax error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Syntax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second type of error is a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Runtime error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 does not appear until after the program has started running.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errors are also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exceptions because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indicate that something exceptional (and bad) has happened.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3/8/2021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Runtime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third type of error is the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Semantic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there is a semantic error in your program, it will run successfully in the sense that the computer will not generate any error messages, but it will not do the right thing.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will do something else.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Specifically, it will do what you told it to do.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BB0018FC-FCB6-4745-8AC4-944BB68963C6}" type="datetime1">
              <a:rPr lang="en-US" sz="1400" b="1" smtClean="0"/>
              <a:pPr/>
              <a:t>3/8/2021</a:t>
            </a:fld>
            <a:endParaRPr lang="en-US" b="1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5334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Semantic errors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GSIT\PYTHON\animated-thank-you-image-0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092" y="609600"/>
            <a:ext cx="8672813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664"/>
            <a:ext cx="8077200" cy="439833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Python is a high level programming language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Programming language is a set of rules for communicating an algorithm.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programming language is a notational system for describing computation in a machine readable form and human readable form.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examples are C++, Perl, Java etc.,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9144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PYTHON  &amp; PROGRAMMING LANGUAGE</a:t>
            </a:r>
            <a:endParaRPr kumimoji="0" lang="en-IN" sz="34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599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program is a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sequence of instructions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that specifies how to perform a computation. </a:t>
            </a: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Get data from the keyboard, a file, or some other device.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Display data on the screen or send data to a file or other device.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Perform basic mathematical operations like addition and multiplication.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Conditional execution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Check for certain conditions and execute the appropriate code.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Perform some action repeatedly, usually with some variation.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524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What is a program ???</a:t>
            </a:r>
            <a:endParaRPr kumimoji="0" lang="en-IN" sz="4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Invented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early 90’s by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Guido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2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Rossum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 Netherlands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it is named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Monty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Guido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Rossum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fan of ‘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Monty Python’s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Flying Circus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is a famous TV show in Netherlands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Python was conceived in the late 1980s and its implementation was started in December 1989</a:t>
            </a:r>
          </a:p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sourced from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beginning.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Bioinformatics</a:t>
            </a:r>
          </a:p>
          <a:p>
            <a:pPr lvl="2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 Administration</a:t>
            </a:r>
          </a:p>
          <a:p>
            <a:pPr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Unix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Web logic</a:t>
            </a:r>
          </a:p>
          <a:p>
            <a:pPr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sphere</a:t>
            </a:r>
          </a:p>
          <a:p>
            <a:pPr lvl="2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CGI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Jython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Servlets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Testing scripts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Applications of Python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System programming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Graphical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User Interface Programming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Scripting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Component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Integration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Programming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Gaming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Images, XML , Robot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more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can we do with Python…?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Python is being applied in real revenue-generating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products by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real companies.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048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Who uses python…???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743200"/>
          <a:ext cx="7620000" cy="29801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0000"/>
                <a:gridCol w="3810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Purpose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 search </a:t>
                      </a: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  <a:endParaRPr lang="en-US" sz="2000" b="1" dirty="0" smtClean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Intel, Cisco, Hewlett-Packard, Seagate, Qualcomm, and IBM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Hardware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ESRI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GIS mapping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0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YouTube 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Video sharing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following primary factors cited by Python users seem to be these: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 is object-oriented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Structure supports such concepts as polymorphism, operation overloading, and multiple inheritance.</a:t>
            </a:r>
          </a:p>
          <a:p>
            <a:pPr algn="just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free (open source)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Downloading and installing Python is free and easy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Source code is easily accessible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Why do people use Python…?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powerful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Dynamic typing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Built-in types and tools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Library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utilities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Automatic memory management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It's portable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Python runs virtually every major platform used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today.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As long as you have a compatible Python interpreter installed, Python programs will run in exactly the same manner, irrespective of platform.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  <a:solidFill>
            <a:schemeClr val="tx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08/03/2021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ECE,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BGSIT, BG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Nagara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9800" y="6356350"/>
            <a:ext cx="2667000" cy="3651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B6F15528-21DE-4FAA-801E-634DDDAF4B2B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245</TotalTime>
  <Words>843</Words>
  <Application>Microsoft Office PowerPoint</Application>
  <PresentationFormat>On-screen Show (4:3)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Theme5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crp</dc:creator>
  <cp:lastModifiedBy>Lenovo</cp:lastModifiedBy>
  <cp:revision>37</cp:revision>
  <dcterms:created xsi:type="dcterms:W3CDTF">2021-03-06T07:34:01Z</dcterms:created>
  <dcterms:modified xsi:type="dcterms:W3CDTF">2021-03-08T05:53:22Z</dcterms:modified>
</cp:coreProperties>
</file>